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67" r:id="rId4"/>
    <p:sldId id="259" r:id="rId5"/>
    <p:sldId id="268" r:id="rId6"/>
    <p:sldId id="272" r:id="rId7"/>
    <p:sldId id="269" r:id="rId8"/>
    <p:sldId id="270" r:id="rId9"/>
    <p:sldId id="273" r:id="rId10"/>
    <p:sldId id="271" r:id="rId11"/>
    <p:sldId id="262" r:id="rId12"/>
    <p:sldId id="265" r:id="rId13"/>
    <p:sldId id="264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МБОУ «ИЖМОРСКАЯ СРЕДНЯЯ ШКОЛА №1»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600" dirty="0" err="1">
                <a:solidFill>
                  <a:prstClr val="white"/>
                </a:solidFill>
              </a:rPr>
              <a:t>Ижморская</a:t>
            </a:r>
            <a:r>
              <a:rPr lang="ru-RU" sz="2600" dirty="0">
                <a:solidFill>
                  <a:prstClr val="white"/>
                </a:solidFill>
              </a:rPr>
              <a:t> </a:t>
            </a:r>
            <a:r>
              <a:rPr lang="ru-RU" sz="2600" dirty="0" smtClean="0">
                <a:solidFill>
                  <a:prstClr val="white"/>
                </a:solidFill>
              </a:rPr>
              <a:t> средняя школа № 1 </a:t>
            </a:r>
            <a:r>
              <a:rPr lang="ru-RU" sz="2600" dirty="0">
                <a:solidFill>
                  <a:prstClr val="white"/>
                </a:solidFill>
              </a:rPr>
              <a:t>в 1934-1944 гг.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</a:t>
            </a:r>
            <a:r>
              <a:rPr lang="ru-RU" sz="2000" dirty="0" smtClean="0"/>
              <a:t>Работу выполнил-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Фомченко Сергей, ученик 7б класса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Научный руководитель -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</a:t>
            </a:r>
            <a:r>
              <a:rPr lang="ru-RU" sz="2000" dirty="0" err="1" smtClean="0"/>
              <a:t>Шеховцова</a:t>
            </a:r>
            <a:r>
              <a:rPr lang="ru-RU" sz="2000" dirty="0" smtClean="0"/>
              <a:t> В.Д., учитель истории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пгт.Ижморский,2019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8969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Школьные фотографии 1937 года</a:t>
            </a:r>
            <a:endParaRPr lang="ru-RU" dirty="0"/>
          </a:p>
        </p:txBody>
      </p:sp>
      <p:pic>
        <p:nvPicPr>
          <p:cNvPr id="4" name="Объект 3" descr="C:\Users\Шеховцовы\Desktop\Заслуженная учитель Борисова Л.П\документы Борисовой Л.П.-Заслуж.уч.1949\IMG_006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21" y="1298928"/>
            <a:ext cx="4181856" cy="281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Шеховцовы\Desktop\Заслуженная учитель Борисова Л.П\документы Борисовой Л.П.-Заслуж.уч.1949\IMG_006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43"/>
          <a:stretch/>
        </p:blipFill>
        <p:spPr bwMode="auto">
          <a:xfrm>
            <a:off x="4455254" y="4109184"/>
            <a:ext cx="4351655" cy="1336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63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1944год. 10 </a:t>
            </a:r>
            <a:r>
              <a:rPr lang="ru-RU" dirty="0" err="1" smtClean="0"/>
              <a:t>педкласс</a:t>
            </a:r>
            <a:endParaRPr lang="ru-RU" dirty="0"/>
          </a:p>
        </p:txBody>
      </p:sp>
      <p:pic>
        <p:nvPicPr>
          <p:cNvPr id="4" name="Рисунок 3" descr="C:\Users\User\Pictures\караваева педкласс 2019-04-10\Image.jpg"/>
          <p:cNvPicPr/>
          <p:nvPr/>
        </p:nvPicPr>
        <p:blipFill rotWithShape="1">
          <a:blip r:embed="rId2" cstate="print"/>
          <a:srcRect l="17923" t="8014" r="12743" b="26005"/>
          <a:stretch/>
        </p:blipFill>
        <p:spPr bwMode="auto">
          <a:xfrm>
            <a:off x="1835696" y="1988840"/>
            <a:ext cx="5616624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51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000" b="1" dirty="0">
                <a:effectLst/>
                <a:latin typeface="Calibri"/>
                <a:ea typeface="Calibri"/>
                <a:cs typeface="Times New Roman"/>
              </a:rPr>
              <a:t>1944 год. Выпуск 10 </a:t>
            </a:r>
            <a:r>
              <a:rPr lang="ru-RU" sz="40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4000" b="1" dirty="0" err="1" smtClean="0">
                <a:effectLst/>
                <a:latin typeface="Calibri"/>
                <a:ea typeface="Calibri"/>
                <a:cs typeface="Times New Roman"/>
              </a:rPr>
              <a:t>педкласса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1.Боровская Анна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2.Ванарх Нина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3.Гончарова Наталья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4.Дубровская Мария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5.Емельянова Зинаида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6.Зотова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Таисья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7.Карааева Евгения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8.КорниенкоКсения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9.Кузьмина Мария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10.Лескова Мира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11.Макарова Елена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12.Миронова Елизавета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13.Наумова Антонина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14.Панкратова Евдокия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15.Филиппова Лидия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16.Хатеев Александр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17.Шеповалов Виктор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18.Яковенко Нина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9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педкласс 2019-04-10\Image.jpg"/>
          <p:cNvPicPr/>
          <p:nvPr/>
        </p:nvPicPr>
        <p:blipFill>
          <a:blip r:embed="rId2"/>
          <a:srcRect l="17311" t="52767"/>
          <a:stretch>
            <a:fillRect/>
          </a:stretch>
        </p:blipFill>
        <p:spPr bwMode="auto">
          <a:xfrm>
            <a:off x="1547664" y="1155810"/>
            <a:ext cx="4906010" cy="443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23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Педагогическая деятельность Фомченко Е.В.</a:t>
            </a:r>
            <a:endParaRPr lang="ru-RU" dirty="0"/>
          </a:p>
        </p:txBody>
      </p:sp>
      <p:pic>
        <p:nvPicPr>
          <p:cNvPr id="3" name="Рисунок 2" descr="C:\Users\User\Pictures\фомченко 2017-04-10\Image (3).jpg"/>
          <p:cNvPicPr/>
          <p:nvPr/>
        </p:nvPicPr>
        <p:blipFill rotWithShape="1">
          <a:blip r:embed="rId2" cstate="print"/>
          <a:srcRect l="15421" b="37951"/>
          <a:stretch/>
        </p:blipFill>
        <p:spPr bwMode="auto">
          <a:xfrm>
            <a:off x="539553" y="1484784"/>
            <a:ext cx="4248472" cy="3457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User\Pictures\фомченко 2017-04-10\Image (6).jpg"/>
          <p:cNvPicPr/>
          <p:nvPr/>
        </p:nvPicPr>
        <p:blipFill rotWithShape="1">
          <a:blip r:embed="rId3" cstate="print"/>
          <a:srcRect l="8226" r="8930" b="40758"/>
          <a:stretch/>
        </p:blipFill>
        <p:spPr bwMode="auto">
          <a:xfrm>
            <a:off x="4932040" y="2780928"/>
            <a:ext cx="4211960" cy="2858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Pictures\фомченко 2017-04-10\Image (4).jpg"/>
          <p:cNvPicPr/>
          <p:nvPr/>
        </p:nvPicPr>
        <p:blipFill rotWithShape="1">
          <a:blip r:embed="rId4" cstate="print"/>
          <a:srcRect l="41593" t="9961" r="48940" b="77007"/>
          <a:stretch/>
        </p:blipFill>
        <p:spPr bwMode="auto">
          <a:xfrm>
            <a:off x="6660232" y="1163156"/>
            <a:ext cx="936104" cy="1329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951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1. Из семейной истории моей прабабушки, выпускницы школы 1944 г.</a:t>
            </a:r>
          </a:p>
          <a:p>
            <a:pPr marL="137160" indent="0">
              <a:buNone/>
            </a:pPr>
            <a:r>
              <a:rPr lang="ru-RU" dirty="0" smtClean="0"/>
              <a:t>2.Начальная школа в 1934-1938 гг.</a:t>
            </a:r>
          </a:p>
          <a:p>
            <a:pPr marL="137160" indent="0">
              <a:buNone/>
            </a:pPr>
            <a:r>
              <a:rPr lang="ru-RU" dirty="0" smtClean="0"/>
              <a:t>3.Средняя школа во время войны .</a:t>
            </a:r>
          </a:p>
        </p:txBody>
      </p:sp>
    </p:spTree>
    <p:extLst>
      <p:ext uri="{BB962C8B-B14F-4D97-AF65-F5344CB8AC3E}">
        <p14:creationId xmlns:p14="http://schemas.microsoft.com/office/powerpoint/2010/main" val="294691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352928" cy="566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Times New Roman"/>
              </a:rPr>
              <a:t> Поэтому целью данной работы является выявление документальных свидетельств об этом выпуске.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Times New Roman"/>
              </a:rPr>
              <a:t>Были поставлены следующие задачи: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Times New Roman"/>
              </a:rPr>
              <a:t>- из семейного архива Фомченко собрать фотодокументы этого периода; провести интервью со своим дедушкой –Фомченко Сергеем Максимовичем,1951 года рождения;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Times New Roman"/>
              </a:rPr>
              <a:t>-из архива школьного музея выявить и систематизировать, описать фотографии 1930-1940-х годов, переданные в музей </a:t>
            </a:r>
            <a:r>
              <a:rPr lang="ru-RU" sz="2000" dirty="0" err="1">
                <a:ea typeface="Times New Roman"/>
                <a:cs typeface="Times New Roman"/>
              </a:rPr>
              <a:t>Салагаевой</a:t>
            </a:r>
            <a:r>
              <a:rPr lang="ru-RU" sz="2000" dirty="0">
                <a:ea typeface="Times New Roman"/>
                <a:cs typeface="Times New Roman"/>
              </a:rPr>
              <a:t> Лидией, внучкой Борисовой Лидии Петровны, </a:t>
            </a:r>
            <a:r>
              <a:rPr lang="ru-RU" sz="2000" dirty="0" err="1">
                <a:ea typeface="Times New Roman"/>
                <a:cs typeface="Times New Roman"/>
              </a:rPr>
              <a:t>Струсевич</a:t>
            </a:r>
            <a:r>
              <a:rPr lang="ru-RU" sz="2000" dirty="0">
                <a:ea typeface="Times New Roman"/>
                <a:cs typeface="Times New Roman"/>
              </a:rPr>
              <a:t> Верой Яковлевной, Акимовым Михаилом Ивановичем, Гусаченко Антониной Кирилловной и другими;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Times New Roman"/>
              </a:rPr>
              <a:t>- прочитать воспоминания - письма о школе указанного периода;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Times New Roman"/>
              </a:rPr>
              <a:t>-создать текстовой документ и презентацию для выступления на конференции.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313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Семья Караваевых</a:t>
            </a:r>
            <a:endParaRPr lang="ru-RU" dirty="0"/>
          </a:p>
        </p:txBody>
      </p:sp>
      <p:pic>
        <p:nvPicPr>
          <p:cNvPr id="3" name="Рисунок 2" descr="C:\Users\User\Pictures\фомченко 2017-04-10\Image (5).jpg"/>
          <p:cNvPicPr/>
          <p:nvPr/>
        </p:nvPicPr>
        <p:blipFill rotWithShape="1">
          <a:blip r:embed="rId2" cstate="print"/>
          <a:srcRect l="15659" b="38855"/>
          <a:stretch/>
        </p:blipFill>
        <p:spPr bwMode="auto">
          <a:xfrm>
            <a:off x="4139952" y="2636912"/>
            <a:ext cx="3940175" cy="2781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User\Pictures\фомченко 2017-04-10\Image (7).jpg"/>
          <p:cNvPicPr/>
          <p:nvPr/>
        </p:nvPicPr>
        <p:blipFill rotWithShape="1">
          <a:blip r:embed="rId3" cstate="print"/>
          <a:srcRect l="19962" t="9702" r="8829" b="24192"/>
          <a:stretch/>
        </p:blipFill>
        <p:spPr bwMode="auto">
          <a:xfrm>
            <a:off x="827584" y="1772816"/>
            <a:ext cx="2055495" cy="2604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929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семейных </a:t>
            </a:r>
            <a:r>
              <a:rPr lang="ru-RU" dirty="0" err="1" smtClean="0"/>
              <a:t>воспоминанийФомченко</a:t>
            </a:r>
            <a:r>
              <a:rPr lang="ru-RU" dirty="0" smtClean="0"/>
              <a:t> С.М.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6400" dirty="0">
                <a:ea typeface="Times New Roman"/>
                <a:cs typeface="Times New Roman"/>
              </a:rPr>
              <a:t>Мой дед (отец матери) – Караваев Василий Федорович родился в 1904 году в с. Почитанка </a:t>
            </a:r>
            <a:r>
              <a:rPr lang="ru-RU" sz="6400" dirty="0" err="1">
                <a:ea typeface="Times New Roman"/>
                <a:cs typeface="Times New Roman"/>
              </a:rPr>
              <a:t>Ижморского</a:t>
            </a:r>
            <a:r>
              <a:rPr lang="ru-RU" sz="6400" dirty="0">
                <a:ea typeface="Times New Roman"/>
                <a:cs typeface="Times New Roman"/>
              </a:rPr>
              <a:t> района в зажиточной семье. Окончил три класса церковно-приходской школы. </a:t>
            </a:r>
            <a:r>
              <a:rPr lang="ru-RU" sz="6400" dirty="0" smtClean="0">
                <a:ea typeface="Times New Roman"/>
                <a:cs typeface="Times New Roman"/>
              </a:rPr>
              <a:t>Бабушка </a:t>
            </a:r>
            <a:r>
              <a:rPr lang="ru-RU" sz="6400" dirty="0">
                <a:ea typeface="Times New Roman"/>
                <a:cs typeface="Times New Roman"/>
              </a:rPr>
              <a:t>– Петрова Марфа Васильевна, родилась в 1904 году в бедной семье, рано потеряла отца. Семья бабушки жила так бедно, что приходилось наниматься на работу к отцу моего деда. Дедушка рассказывал, что служил в саперных войсках. Для строительства переправ через реки для передвижения наших войск приходилось работать и под </a:t>
            </a:r>
            <a:r>
              <a:rPr lang="ru-RU" sz="6400" dirty="0" smtClean="0">
                <a:ea typeface="Times New Roman"/>
                <a:cs typeface="Times New Roman"/>
              </a:rPr>
              <a:t>бомбежками. </a:t>
            </a:r>
            <a:endParaRPr lang="ru-RU" sz="6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sz="6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6400" dirty="0">
                <a:ea typeface="Times New Roman"/>
                <a:cs typeface="Times New Roman"/>
              </a:rPr>
              <a:t>В 1933 году дедушка с бабушкой переехали в </a:t>
            </a:r>
            <a:r>
              <a:rPr lang="ru-RU" sz="6400" dirty="0" err="1">
                <a:ea typeface="Times New Roman"/>
                <a:cs typeface="Times New Roman"/>
              </a:rPr>
              <a:t>Ижморку</a:t>
            </a:r>
            <a:r>
              <a:rPr lang="ru-RU" sz="6400" dirty="0">
                <a:ea typeface="Times New Roman"/>
                <a:cs typeface="Times New Roman"/>
              </a:rPr>
              <a:t>. Дедушка работал заведующим складом, также работал бухгалтером в районной больнице. Дедушка пользовался большим уважением, не пил, не курил и не ругался, потому что был верующим. </a:t>
            </a:r>
            <a:r>
              <a:rPr lang="ru-RU" sz="6400" dirty="0" smtClean="0">
                <a:ea typeface="Times New Roman"/>
                <a:cs typeface="Times New Roman"/>
              </a:rPr>
              <a:t>У бабушки </a:t>
            </a:r>
            <a:r>
              <a:rPr lang="ru-RU" sz="6400" dirty="0">
                <a:ea typeface="Times New Roman"/>
                <a:cs typeface="Times New Roman"/>
              </a:rPr>
              <a:t>с дедушкой родилось 11 детей, трое из них умерли еще в младенчестве.</a:t>
            </a:r>
            <a:endParaRPr lang="ru-RU" sz="6400" dirty="0">
              <a:latin typeface="Calibri"/>
              <a:ea typeface="Calibri"/>
              <a:cs typeface="Times New Roman"/>
            </a:endParaRPr>
          </a:p>
          <a:p>
            <a:r>
              <a:rPr lang="ru-RU" sz="6400" dirty="0">
                <a:ea typeface="Times New Roman"/>
              </a:rPr>
              <a:t>Моя мама пошла в школу в 1933 году и закончила ее в 1944 году</a:t>
            </a:r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129388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1950 </a:t>
            </a:r>
            <a:r>
              <a:rPr lang="ru-RU" dirty="0" err="1" smtClean="0"/>
              <a:t>год.Образование</a:t>
            </a:r>
            <a:r>
              <a:rPr lang="ru-RU" dirty="0" smtClean="0"/>
              <a:t> семьи Фомченко</a:t>
            </a:r>
            <a:endParaRPr lang="ru-RU" dirty="0"/>
          </a:p>
        </p:txBody>
      </p:sp>
      <p:pic>
        <p:nvPicPr>
          <p:cNvPr id="4" name="Объект 3" descr="C:\Users\User\Pictures\Фомченко 2017-04-06\Image (5)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1259" t="4225" r="3395" b="35488"/>
          <a:stretch/>
        </p:blipFill>
        <p:spPr bwMode="auto">
          <a:xfrm>
            <a:off x="4427984" y="2060848"/>
            <a:ext cx="3868617" cy="2729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Pictures\Фомченко 2017-04-06\Image (3).jpg"/>
          <p:cNvPicPr/>
          <p:nvPr/>
        </p:nvPicPr>
        <p:blipFill rotWithShape="1">
          <a:blip r:embed="rId3" cstate="print"/>
          <a:srcRect l="15945" b="34519"/>
          <a:stretch/>
        </p:blipFill>
        <p:spPr bwMode="auto">
          <a:xfrm>
            <a:off x="395536" y="1772816"/>
            <a:ext cx="3456384" cy="2631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531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Бывший купеческий дом на улице Дальневосточной (Суворова)</a:t>
            </a:r>
            <a:endParaRPr lang="ru-RU" dirty="0"/>
          </a:p>
        </p:txBody>
      </p:sp>
      <p:pic>
        <p:nvPicPr>
          <p:cNvPr id="4" name="Объект 3" descr="https://uld5.mycdn.me/image?t=3&amp;bid=836077157210&amp;id=836077157210&amp;plc=WEB&amp;tkn=*0CKgQ11vCcS2ED7av7864gWTvV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288" y="1823910"/>
            <a:ext cx="6059424" cy="42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98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Первой учительницей моей        прабабушки была Лидия Петровна Борисова(1901- 1986 гг.)</a:t>
            </a:r>
            <a:endParaRPr lang="ru-RU" sz="3200" dirty="0"/>
          </a:p>
        </p:txBody>
      </p:sp>
      <p:pic>
        <p:nvPicPr>
          <p:cNvPr id="3" name="Рисунок 2" descr="C:\Users\Шеховцовы\Desktop\Рабочий стол\для МУЗЕЯ\документы Борисовой Л.П.-Заслуж.уч.1949\Аттестат_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5778524" cy="468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Шеховцовы\Desktop\для Фомченко\документы Борисовой Л.П.-Заслуж.уч.1949\IMG_007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r="5791" b="15751"/>
          <a:stretch/>
        </p:blipFill>
        <p:spPr bwMode="auto">
          <a:xfrm>
            <a:off x="251520" y="1052736"/>
            <a:ext cx="1944216" cy="2484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658242"/>
              </p:ext>
            </p:extLst>
          </p:nvPr>
        </p:nvGraphicFramePr>
        <p:xfrm>
          <a:off x="0" y="3212976"/>
          <a:ext cx="29162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окумент" r:id="rId6" imgW="5958182" imgH="8304347" progId="Word.Document.12">
                  <p:embed/>
                </p:oleObj>
              </mc:Choice>
              <mc:Fallback>
                <p:oleObj name="Документ" r:id="rId6" imgW="5958182" imgH="8304347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12976"/>
                        <a:ext cx="291623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98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1936 </a:t>
            </a:r>
            <a:r>
              <a:rPr lang="ru-RU" sz="3600" dirty="0" err="1" smtClean="0"/>
              <a:t>год.Пионерский</a:t>
            </a:r>
            <a:r>
              <a:rPr lang="ru-RU" sz="3600" dirty="0" smtClean="0"/>
              <a:t> отряд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 b="4909"/>
          <a:stretch>
            <a:fillRect/>
          </a:stretch>
        </p:blipFill>
        <p:spPr bwMode="auto">
          <a:xfrm>
            <a:off x="1691680" y="1124744"/>
            <a:ext cx="5486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885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</TotalTime>
  <Words>411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Апекс</vt:lpstr>
      <vt:lpstr>Документ</vt:lpstr>
      <vt:lpstr>МБОУ «ИЖМОРСКАЯ СРЕДНЯЯ ШКОЛА №1»</vt:lpstr>
      <vt:lpstr>План работы</vt:lpstr>
      <vt:lpstr>Презентация PowerPoint</vt:lpstr>
      <vt:lpstr>Семья Караваевых</vt:lpstr>
      <vt:lpstr>Из семейных воспоминанийФомченко С.М.</vt:lpstr>
      <vt:lpstr>1950 год.Образование семьи Фомченко</vt:lpstr>
      <vt:lpstr>Бывший купеческий дом на улице Дальневосточной (Суворова)</vt:lpstr>
      <vt:lpstr> Первой учительницей моей        прабабушки была Лидия Петровна Борисова(1901- 1986 гг.)</vt:lpstr>
      <vt:lpstr>1936 год.Пионерский отряд</vt:lpstr>
      <vt:lpstr>Школьные фотографии 1937 года</vt:lpstr>
      <vt:lpstr>           1944год. 10 педкласс</vt:lpstr>
      <vt:lpstr> 1944 год. Выпуск 10  педкласса</vt:lpstr>
      <vt:lpstr>Презентация PowerPoint</vt:lpstr>
      <vt:lpstr>Педагогическая деятельность Фомченко Е.В.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«ИЖМОРСКАЯ СРЕДНЯЯ ШКОЛА №1»</dc:title>
  <dc:creator>Шеховцовы</dc:creator>
  <cp:lastModifiedBy>Шеховцовы</cp:lastModifiedBy>
  <cp:revision>17</cp:revision>
  <dcterms:created xsi:type="dcterms:W3CDTF">2019-04-10T15:11:43Z</dcterms:created>
  <dcterms:modified xsi:type="dcterms:W3CDTF">2019-04-18T16:16:40Z</dcterms:modified>
</cp:coreProperties>
</file>