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66" r:id="rId4"/>
    <p:sldId id="263" r:id="rId5"/>
    <p:sldId id="258" r:id="rId6"/>
    <p:sldId id="259" r:id="rId7"/>
    <p:sldId id="264" r:id="rId8"/>
    <p:sldId id="260" r:id="rId9"/>
    <p:sldId id="261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603448"/>
            <a:ext cx="7773488" cy="475252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baseline="30000" dirty="0" smtClean="0">
                <a:solidFill>
                  <a:srgbClr val="C00000"/>
                </a:solidFill>
                <a:latin typeface="Verdana" pitchFamily="34" charset="0"/>
              </a:rPr>
              <a:t>БЕЗВОЛЕНКО</a:t>
            </a:r>
            <a:r>
              <a:rPr lang="ru-RU" sz="6000" b="1" baseline="30000" dirty="0" smtClean="0">
                <a:solidFill>
                  <a:srgbClr val="C00000"/>
                </a:solidFill>
                <a:latin typeface="Verdana" pitchFamily="34" charset="0"/>
              </a:rPr>
              <a:t>  </a:t>
            </a:r>
            <a:br>
              <a:rPr lang="ru-RU" sz="6000" b="1" baseline="30000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6000" b="1" baseline="30000" dirty="0" smtClean="0">
                <a:solidFill>
                  <a:srgbClr val="C00000"/>
                </a:solidFill>
                <a:latin typeface="Verdana" pitchFamily="34" charset="0"/>
              </a:rPr>
              <a:t>Иван Сергеевич</a:t>
            </a:r>
            <a:r>
              <a:rPr lang="ru-RU" sz="6000" b="1" i="1" baseline="30000" dirty="0" smtClean="0">
                <a:solidFill>
                  <a:srgbClr val="C00000"/>
                </a:solidFill>
                <a:latin typeface="Verdana" pitchFamily="34" charset="0"/>
              </a:rPr>
              <a:t/>
            </a:r>
            <a:br>
              <a:rPr lang="ru-RU" sz="6000" b="1" i="1" baseline="30000" dirty="0" smtClean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6000" i="1" baseline="30000" dirty="0" smtClean="0">
                <a:solidFill>
                  <a:srgbClr val="C00000"/>
                </a:solidFill>
                <a:latin typeface="Verdana" pitchFamily="34" charset="0"/>
              </a:rPr>
              <a:t>07.11.1985-03.07.2015</a:t>
            </a:r>
            <a:endParaRPr lang="ru-RU" sz="6000" b="1" i="1" baseline="300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C00000"/>
                </a:solidFill>
              </a:rPr>
              <a:t>Перед боем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content.foto.my.mail.ru/mail/bezvol/_myphoto/i-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954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 новорождённой дочкой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content.foto.my.mail.ru/mail/bezvol/_mypagephoto/h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711793" cy="43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eb-istoriya.ucoz.ru/Geroi_SocTruda/150px-HeroofKuzbass-Russia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97427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ВЕЧНАЯ ПАМЯТЬ ПОГИБШЕМУ В ДАГЕСТАНЕ </a:t>
            </a:r>
            <a:r>
              <a:rPr lang="ru-RU" sz="2400" b="1" dirty="0" smtClean="0">
                <a:solidFill>
                  <a:srgbClr val="C00000"/>
                </a:solidFill>
              </a:rPr>
              <a:t>КОМАНДИРУ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ОТДЕЛЕНИЯ 1ГСПН 27 "КУЗБАСС" ИВАНУ БЕЗВОЛЕНКО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16832"/>
            <a:ext cx="4402832" cy="443809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Иван Сергеевич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Безволенко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 6 по 11 класс учился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Ижморской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средней общеобразовательной школе № 1.Семья переехала в наш посёлок из с.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Тюменево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Мариинского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района.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s://content.foto.my.mail.ru/mail/bezvol/_myphoto/h-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11г класс  </a:t>
            </a:r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 обелиска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user\Desktop\БЕЗВОЛЕНКО\Image.jpg"/>
          <p:cNvPicPr>
            <a:picLocks noGrp="1"/>
          </p:cNvPicPr>
          <p:nvPr>
            <p:ph idx="1"/>
          </p:nvPr>
        </p:nvPicPr>
        <p:blipFill>
          <a:blip r:embed="rId2" cstate="print"/>
          <a:srcRect l="49299" t="53854" b="1487"/>
          <a:stretch>
            <a:fillRect/>
          </a:stretch>
        </p:blipFill>
        <p:spPr bwMode="auto">
          <a:xfrm>
            <a:off x="1862200" y="2394343"/>
            <a:ext cx="5419600" cy="34710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25 мая 2003 г.       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User\Pictures\2016-02-18 безволенко\безволенко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0201" y="1935163"/>
            <a:ext cx="52435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Иван </a:t>
            </a:r>
            <a:r>
              <a:rPr lang="ru-RU" sz="2800" b="1" dirty="0" err="1" smtClean="0">
                <a:solidFill>
                  <a:srgbClr val="C00000"/>
                </a:solidFill>
              </a:rPr>
              <a:t>Безволенко</a:t>
            </a:r>
            <a:r>
              <a:rPr lang="ru-RU" sz="2800" b="1" dirty="0" smtClean="0">
                <a:solidFill>
                  <a:srgbClr val="C00000"/>
                </a:solidFill>
              </a:rPr>
              <a:t> -  </a:t>
            </a:r>
            <a:r>
              <a:rPr lang="ru-RU" sz="2800" b="1" dirty="0" smtClean="0">
                <a:solidFill>
                  <a:srgbClr val="C00000"/>
                </a:solidFill>
              </a:rPr>
              <a:t>командир отделения 27 отряда специального      назначения «Кузбасс».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content.foto.my.mail.ru/mail/bezvol/_myphoto/h-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enc_geo/Dagest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9"/>
            <a:ext cx="54006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Сводка антитеррористической работы по Дагестану за июль 2015 года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15 часов 3 июля в г. Дербент и Дербентском районе РД </a:t>
            </a:r>
            <a:r>
              <a:rPr lang="ru-RU" dirty="0" smtClean="0"/>
              <a:t>введен правовой режим КТО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5 часов утра 4 июля, спецназ продолжил мероприятия по поиску и ликвидации боевиков в лесном массиве вблизи села Нечаевка </a:t>
            </a:r>
            <a:r>
              <a:rPr lang="ru-RU" b="1" dirty="0" err="1" smtClean="0">
                <a:solidFill>
                  <a:srgbClr val="C00000"/>
                </a:solidFill>
              </a:rPr>
              <a:t>Кизилюртовского</a:t>
            </a:r>
            <a:r>
              <a:rPr lang="ru-RU" b="1" dirty="0" smtClean="0">
                <a:solidFill>
                  <a:srgbClr val="C00000"/>
                </a:solidFill>
              </a:rPr>
              <a:t> района </a:t>
            </a:r>
            <a:r>
              <a:rPr lang="ru-RU" dirty="0" smtClean="0"/>
              <a:t>республики Дагестан.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Сводка антитеррористической работы по Дагестану за июль 2015 года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В 11 часов в 3 километрах от села произошло </a:t>
            </a:r>
            <a:r>
              <a:rPr lang="ru-RU" b="1" i="1" u="sng" dirty="0" err="1" smtClean="0">
                <a:solidFill>
                  <a:srgbClr val="C00000"/>
                </a:solidFill>
              </a:rPr>
              <a:t>боестолкновение</a:t>
            </a:r>
            <a:r>
              <a:rPr lang="ru-RU" b="1" i="1" u="sng" dirty="0" smtClean="0">
                <a:solidFill>
                  <a:srgbClr val="C00000"/>
                </a:solidFill>
              </a:rPr>
              <a:t>, в результате которого погиб сержант отряда специального назначения «Кузбасс» — Иван </a:t>
            </a:r>
            <a:r>
              <a:rPr lang="ru-RU" b="1" i="1" u="sng" dirty="0" err="1" smtClean="0">
                <a:solidFill>
                  <a:srgbClr val="C00000"/>
                </a:solidFill>
              </a:rPr>
              <a:t>Безволенко</a:t>
            </a:r>
            <a:r>
              <a:rPr lang="ru-RU" b="1" i="1" u="sng" dirty="0" smtClean="0">
                <a:solidFill>
                  <a:srgbClr val="C00000"/>
                </a:solidFill>
              </a:rPr>
              <a:t>, 1985 г.р. </a:t>
            </a:r>
            <a:r>
              <a:rPr lang="ru-RU" dirty="0" smtClean="0"/>
              <a:t>В Кемеровской области без отца осталась семья (13 июля глава Кемеровской области Аман Тулеев вручил супруге памятную медаль «Герой Кузбасса»). Вечная память тебе, воин! Еще 5 военнослужащих получили ранения различной степени тяжести.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162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БЕЗВОЛЕНКО   Иван Сергеевич 07.11.1985-03.07.2015</vt:lpstr>
      <vt:lpstr>Слайд 2</vt:lpstr>
      <vt:lpstr>ВЕЧНАЯ ПАМЯТЬ ПОГИБШЕМУ В ДАГЕСТАНЕ КОМАНДИРУ  ОТДЕЛЕНИЯ 1ГСПН 27 "КУЗБАСС" ИВАНУ БЕЗВОЛЕНКО </vt:lpstr>
      <vt:lpstr>      11г класс  у обелиска</vt:lpstr>
      <vt:lpstr>                           25 мая 2003 г.                      </vt:lpstr>
      <vt:lpstr>Иван Безволенко -  командир отделения 27 отряда специального      назначения «Кузбасс».</vt:lpstr>
      <vt:lpstr>Слайд 7</vt:lpstr>
      <vt:lpstr>Сводка антитеррористической работы по Дагестану за июль 2015 года </vt:lpstr>
      <vt:lpstr>Сводка антитеррористической работы по Дагестану за июль 2015 года </vt:lpstr>
      <vt:lpstr>                 Перед боем</vt:lpstr>
      <vt:lpstr>С новорождённой дочкой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БЕЗВОЛЕНКО ИВАН-</dc:title>
  <dc:creator>user</dc:creator>
  <cp:lastModifiedBy>user</cp:lastModifiedBy>
  <cp:revision>11</cp:revision>
  <dcterms:created xsi:type="dcterms:W3CDTF">2016-02-18T14:06:25Z</dcterms:created>
  <dcterms:modified xsi:type="dcterms:W3CDTF">2016-02-18T15:47:06Z</dcterms:modified>
</cp:coreProperties>
</file>