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1" r:id="rId2"/>
    <p:sldId id="287" r:id="rId3"/>
    <p:sldId id="320" r:id="rId4"/>
    <p:sldId id="295" r:id="rId5"/>
    <p:sldId id="318" r:id="rId6"/>
    <p:sldId id="313" r:id="rId7"/>
    <p:sldId id="326" r:id="rId8"/>
    <p:sldId id="327" r:id="rId9"/>
    <p:sldId id="328" r:id="rId10"/>
    <p:sldId id="329" r:id="rId11"/>
    <p:sldId id="330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5" autoAdjust="0"/>
    <p:restoredTop sz="93077" autoAdjust="0"/>
  </p:normalViewPr>
  <p:slideViewPr>
    <p:cSldViewPr>
      <p:cViewPr varScale="1">
        <p:scale>
          <a:sx n="101" d="100"/>
          <a:sy n="101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FA94-4F45-4438-9DAC-AA20ACB1C85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059A-7CA4-49FD-B253-C42504D4A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0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72" tIns="45787" rIns="91572" bIns="45787"/>
          <a:lstStyle/>
          <a:p>
            <a:r>
              <a:rPr lang="ru-RU" smtClean="0"/>
              <a:t>На данном этапе апробации в работе были следующие компоненты УМК курса… </a:t>
            </a:r>
          </a:p>
          <a:p>
            <a:r>
              <a:rPr lang="ru-RU" smtClean="0"/>
              <a:t>В целом, мнение участников апробации:</a:t>
            </a: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2" tIns="45787" rIns="91572" bIns="45787" anchor="b"/>
          <a:lstStyle/>
          <a:p>
            <a:pPr algn="r"/>
            <a:fld id="{7CA8C467-14A2-4DFD-8EFA-B389E576B99D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02254"/>
            <a:ext cx="1221482" cy="8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87624" y="5044093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information_items_29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49"/>
            <a:ext cx="3312492" cy="35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47530" y="912033"/>
            <a:ext cx="49685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Использование метода дискуссий на уроках ОРКСЭ как средство развития коммуникативных способностей обучающихся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Седельцева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Лариса Анатольевна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учитель ОРКСЭ МБОУ «ИСОШ № 1»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 г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05523"/>
            <a:ext cx="476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Правила поведения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628800"/>
            <a:ext cx="61926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Уважение. Обязательным  является уважительное отношение членов дискуссии друг к другу.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Внимательное слушание. Важно максимально внимательно слушать своих собеседников, чтобы потом не повторяться и правильно понимать суть слов выступающего.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Свободный микрофон. Свое мнение может высказывать каждый участник. Однако только после того, как закончить говорить предыдущий выступающий. Нельзя перебивать, перекрикивать или критиковать человека в момент его выступления.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Две минуты. Высказывать кратко, лаконично, соблюдать регламент.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Логичность, продуманность и последовательность.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Честность. Дискуссия – поиск истины. Нужно уметь соглашаться с чужим мнением и не упрямиться.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Поднятая рука. Если необходимо вставить свою реплику посреди выступления, нужно просто поднять руку.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 descr="https://fs00.infourok.ru/images/doc/182/209112/img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3291" r="54007" b="7906"/>
          <a:stretch/>
        </p:blipFill>
        <p:spPr bwMode="auto">
          <a:xfrm>
            <a:off x="179513" y="2204864"/>
            <a:ext cx="237626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79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6992"/>
            <a:ext cx="76328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«Теперь, когда мы научились летать по воздуху, как птицы, плавать под водой, как рыбы, нам остаётся только одно -  научиться жить, как люди».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Джордж </a:t>
            </a:r>
            <a:r>
              <a:rPr lang="ru-RU" dirty="0">
                <a:latin typeface="Arial" pitchFamily="34" charset="0"/>
                <a:cs typeface="Arial" pitchFamily="34" charset="0"/>
              </a:rPr>
              <a:t>Бернард Шоу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5"/>
            <a:ext cx="2523832" cy="253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9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22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СПАСИБО ЗА ВНИМАНИЕ !</a:t>
            </a:r>
            <a:endParaRPr lang="ru-RU" sz="4400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386" y="5733256"/>
            <a:ext cx="1438614" cy="95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908720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Новый Федеральный государственный стандарт общего образования ставит одной из задач: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«духовно-нравственное развитие и воспитание обучающихся на ступени начального образования, становления их гражданской идентичности как основы развития гражданского общества»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как результат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«формирование целостного, социально ориентированного взгляда на мир в его органичном единстве и разнообразии природы, народов, культур и религий».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168" y="2780928"/>
            <a:ext cx="5164832" cy="38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63904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 –    многонациональная    страна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население -146  270  000  человек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Православие –  до 75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Ислам – до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Буддизм – 1,5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Иудаизм  -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Другие религии -3,5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Атеисты -8-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3569511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 сентября 2012 года во всех субъектах Российской Федерации в соответствии с Поручением Президента РФ вводится комплексный учебный курс  «Основы религиозных культур и светской этики» (ОРКСЭ), который включает в себя шесть модулей (предметов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813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1628800"/>
            <a:ext cx="8352928" cy="44672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b="1" i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Конкретно-содержательные:</a:t>
            </a:r>
            <a:endParaRPr lang="ru-RU" sz="20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Осознание противоречий и трудностей, связанных с обсуждаемой проблемой; 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Актуальность ранее полученных знаний;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Творческое переосмысление возможностей применения знаний.</a:t>
            </a:r>
            <a:endParaRPr lang="ru-RU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b="1" i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Организационные: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Распределение ролей в группах;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Соблюдение правил совместного обсуждения;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Выполнение коллективной задачи;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Согласованность в обсуждении проблемы и выработка общего подхода.</a:t>
            </a:r>
            <a:endParaRPr lang="ru-RU" sz="20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467544" y="404664"/>
            <a:ext cx="7810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363" y="0"/>
            <a:ext cx="10366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3569511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74313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Этапы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1.Вступление в контакт участников дискуссии.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2. Постановка проблемы (определение цели разговора).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3. Уточнение предмета и мнений по данному поводу её участников.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4. Поиск альтернативных вариантов решения данной проблемы.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5. Обсуждение и оценка всего сказанного.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6. Установление согласия между членами дискуссии и поиск единого выхода из проблемы.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.ru/fil/tula/news/PublishingImages/!%D0%9E%D0%B1%D1%81%D1%83%D0%B6%D0%B4%D0%B5%D0%BD%D0%B8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1" y="2390487"/>
            <a:ext cx="571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20880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Правила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4032448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Дискуссия – свободный обмен мнениями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 время дискуссии все активны. В споре все равны. Каждый выступает и критикует любое положение, с которым не согласен.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Главное в дискуссии – факты, логика. Умение доказывать.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Мимика, жесты, восклицания в качестве аргументов не принимаются.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8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252" y="908720"/>
            <a:ext cx="195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Законы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cfile1.uf.tistory.com/image/124F053D504D500A08DC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4441" y="2060848"/>
            <a:ext cx="4358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Каждый – активный участник разговора. Здесь нет наблюдателей!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Неуместные шутки запрещаются.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Помоги изжить комплексы своим товарищам.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Говори, что думаешь; думай, что говоришь.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Имей мужество выслушать правду,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е обижаясь.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27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908720"/>
            <a:ext cx="4411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Правила общения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44824"/>
            <a:ext cx="78457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НЕ произносить резких категорических суждений.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НЕ подчеркивать свое интеллектуальное превосходство.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НЕ пренебрегать мнением других.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НЕ перебивать выступающего, но и самому быть лаконичным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и четким в высказываниях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5. Выражать благодарность в адрес присутствующих.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6. Вести диалог в уважительной форме.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00" name="Picture 4" descr="http://webmamka.ru/wp-content/uploads/2014/07/mKy2nZp5E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6721"/>
            <a:ext cx="4248472" cy="25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610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74</cp:revision>
  <dcterms:created xsi:type="dcterms:W3CDTF">2015-08-09T14:20:54Z</dcterms:created>
  <dcterms:modified xsi:type="dcterms:W3CDTF">2017-04-10T08:18:55Z</dcterms:modified>
</cp:coreProperties>
</file>